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Default Extension="wav" ContentType="audio/wav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56" r:id="rId7"/>
    <p:sldMasterId id="2147483913" r:id="rId8"/>
    <p:sldMasterId id="2147483925" r:id="rId9"/>
    <p:sldMasterId id="2147483937" r:id="rId10"/>
    <p:sldMasterId id="2147483949" r:id="rId11"/>
    <p:sldMasterId id="2147483973" r:id="rId12"/>
    <p:sldMasterId id="2147483985" r:id="rId13"/>
    <p:sldMasterId id="2147483997" r:id="rId14"/>
    <p:sldMasterId id="2147484009" r:id="rId15"/>
    <p:sldMasterId id="2147484057" r:id="rId16"/>
    <p:sldMasterId id="2147484069" r:id="rId17"/>
    <p:sldMasterId id="2147484093" r:id="rId18"/>
    <p:sldMasterId id="2147484105" r:id="rId19"/>
    <p:sldMasterId id="2147484117" r:id="rId20"/>
    <p:sldMasterId id="2147484129" r:id="rId21"/>
    <p:sldMasterId id="2147484141" r:id="rId22"/>
  </p:sldMasterIdLst>
  <p:notesMasterIdLst>
    <p:notesMasterId r:id="rId153"/>
  </p:notesMasterIdLst>
  <p:sldIdLst>
    <p:sldId id="543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2" r:id="rId36"/>
    <p:sldId id="403" r:id="rId37"/>
    <p:sldId id="404" r:id="rId38"/>
    <p:sldId id="405" r:id="rId39"/>
    <p:sldId id="406" r:id="rId40"/>
    <p:sldId id="407" r:id="rId41"/>
    <p:sldId id="286" r:id="rId42"/>
    <p:sldId id="287" r:id="rId43"/>
    <p:sldId id="281" r:id="rId44"/>
    <p:sldId id="282" r:id="rId45"/>
    <p:sldId id="261" r:id="rId46"/>
    <p:sldId id="258" r:id="rId47"/>
    <p:sldId id="259" r:id="rId48"/>
    <p:sldId id="496" r:id="rId49"/>
    <p:sldId id="289" r:id="rId50"/>
    <p:sldId id="489" r:id="rId51"/>
    <p:sldId id="490" r:id="rId52"/>
    <p:sldId id="491" r:id="rId53"/>
    <p:sldId id="492" r:id="rId54"/>
    <p:sldId id="493" r:id="rId55"/>
    <p:sldId id="494" r:id="rId56"/>
    <p:sldId id="495" r:id="rId57"/>
    <p:sldId id="291" r:id="rId58"/>
    <p:sldId id="292" r:id="rId59"/>
    <p:sldId id="408" r:id="rId60"/>
    <p:sldId id="409" r:id="rId61"/>
    <p:sldId id="410" r:id="rId62"/>
    <p:sldId id="411" r:id="rId63"/>
    <p:sldId id="412" r:id="rId64"/>
    <p:sldId id="413" r:id="rId65"/>
    <p:sldId id="545" r:id="rId66"/>
    <p:sldId id="546" r:id="rId67"/>
    <p:sldId id="547" r:id="rId68"/>
    <p:sldId id="548" r:id="rId69"/>
    <p:sldId id="549" r:id="rId70"/>
    <p:sldId id="550" r:id="rId71"/>
    <p:sldId id="551" r:id="rId72"/>
    <p:sldId id="552" r:id="rId73"/>
    <p:sldId id="553" r:id="rId74"/>
    <p:sldId id="554" r:id="rId75"/>
    <p:sldId id="555" r:id="rId76"/>
    <p:sldId id="556" r:id="rId77"/>
    <p:sldId id="557" r:id="rId78"/>
    <p:sldId id="558" r:id="rId79"/>
    <p:sldId id="559" r:id="rId80"/>
    <p:sldId id="560" r:id="rId81"/>
    <p:sldId id="561" r:id="rId82"/>
    <p:sldId id="562" r:id="rId83"/>
    <p:sldId id="563" r:id="rId84"/>
    <p:sldId id="564" r:id="rId85"/>
    <p:sldId id="430" r:id="rId86"/>
    <p:sldId id="431" r:id="rId87"/>
    <p:sldId id="432" r:id="rId88"/>
    <p:sldId id="565" r:id="rId89"/>
    <p:sldId id="567" r:id="rId90"/>
    <p:sldId id="566" r:id="rId91"/>
    <p:sldId id="568" r:id="rId92"/>
    <p:sldId id="570" r:id="rId93"/>
    <p:sldId id="439" r:id="rId94"/>
    <p:sldId id="440" r:id="rId95"/>
    <p:sldId id="441" r:id="rId96"/>
    <p:sldId id="442" r:id="rId97"/>
    <p:sldId id="443" r:id="rId98"/>
    <p:sldId id="444" r:id="rId99"/>
    <p:sldId id="445" r:id="rId100"/>
    <p:sldId id="446" r:id="rId101"/>
    <p:sldId id="447" r:id="rId102"/>
    <p:sldId id="448" r:id="rId103"/>
    <p:sldId id="449" r:id="rId104"/>
    <p:sldId id="450" r:id="rId105"/>
    <p:sldId id="451" r:id="rId106"/>
    <p:sldId id="452" r:id="rId107"/>
    <p:sldId id="453" r:id="rId108"/>
    <p:sldId id="454" r:id="rId109"/>
    <p:sldId id="455" r:id="rId110"/>
    <p:sldId id="456" r:id="rId111"/>
    <p:sldId id="457" r:id="rId112"/>
    <p:sldId id="458" r:id="rId113"/>
    <p:sldId id="459" r:id="rId114"/>
    <p:sldId id="521" r:id="rId115"/>
    <p:sldId id="522" r:id="rId116"/>
    <p:sldId id="523" r:id="rId117"/>
    <p:sldId id="524" r:id="rId118"/>
    <p:sldId id="526" r:id="rId119"/>
    <p:sldId id="525" r:id="rId120"/>
    <p:sldId id="527" r:id="rId121"/>
    <p:sldId id="528" r:id="rId122"/>
    <p:sldId id="529" r:id="rId123"/>
    <p:sldId id="530" r:id="rId124"/>
    <p:sldId id="531" r:id="rId125"/>
    <p:sldId id="532" r:id="rId126"/>
    <p:sldId id="533" r:id="rId127"/>
    <p:sldId id="534" r:id="rId128"/>
    <p:sldId id="535" r:id="rId129"/>
    <p:sldId id="536" r:id="rId130"/>
    <p:sldId id="537" r:id="rId131"/>
    <p:sldId id="538" r:id="rId132"/>
    <p:sldId id="539" r:id="rId133"/>
    <p:sldId id="540" r:id="rId134"/>
    <p:sldId id="541" r:id="rId135"/>
    <p:sldId id="542" r:id="rId136"/>
    <p:sldId id="377" r:id="rId137"/>
    <p:sldId id="572" r:id="rId138"/>
    <p:sldId id="544" r:id="rId139"/>
    <p:sldId id="378" r:id="rId140"/>
    <p:sldId id="571" r:id="rId141"/>
    <p:sldId id="510" r:id="rId142"/>
    <p:sldId id="511" r:id="rId143"/>
    <p:sldId id="512" r:id="rId144"/>
    <p:sldId id="513" r:id="rId145"/>
    <p:sldId id="514" r:id="rId146"/>
    <p:sldId id="515" r:id="rId147"/>
    <p:sldId id="516" r:id="rId148"/>
    <p:sldId id="517" r:id="rId149"/>
    <p:sldId id="518" r:id="rId150"/>
    <p:sldId id="519" r:id="rId151"/>
    <p:sldId id="520" r:id="rId152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FF"/>
    <a:srgbClr val="FFFFCC"/>
    <a:srgbClr val="3E1500"/>
    <a:srgbClr val="7D0A06"/>
    <a:srgbClr val="940C07"/>
    <a:srgbClr val="11FCFF"/>
    <a:srgbClr val="68472E"/>
    <a:srgbClr val="73493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 autoAdjust="0"/>
    <p:restoredTop sz="94660"/>
  </p:normalViewPr>
  <p:slideViewPr>
    <p:cSldViewPr>
      <p:cViewPr>
        <p:scale>
          <a:sx n="74" d="100"/>
          <a:sy n="74" d="100"/>
        </p:scale>
        <p:origin x="-2670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38" Type="http://schemas.openxmlformats.org/officeDocument/2006/relationships/slide" Target="slides/slide116.xml"/><Relationship Id="rId15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28" Type="http://schemas.openxmlformats.org/officeDocument/2006/relationships/slide" Target="slides/slide106.xml"/><Relationship Id="rId144" Type="http://schemas.openxmlformats.org/officeDocument/2006/relationships/slide" Target="slides/slide122.xml"/><Relationship Id="rId149" Type="http://schemas.openxmlformats.org/officeDocument/2006/relationships/slide" Target="slides/slide12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slide" Target="slides/slide11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50" Type="http://schemas.openxmlformats.org/officeDocument/2006/relationships/slide" Target="slides/slide128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40" Type="http://schemas.openxmlformats.org/officeDocument/2006/relationships/slide" Target="slides/slide118.xml"/><Relationship Id="rId145" Type="http://schemas.openxmlformats.org/officeDocument/2006/relationships/slide" Target="slides/slide123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30" Type="http://schemas.openxmlformats.org/officeDocument/2006/relationships/slide" Target="slides/slide108.xml"/><Relationship Id="rId135" Type="http://schemas.openxmlformats.org/officeDocument/2006/relationships/slide" Target="slides/slide113.xml"/><Relationship Id="rId143" Type="http://schemas.openxmlformats.org/officeDocument/2006/relationships/slide" Target="slides/slide121.xml"/><Relationship Id="rId148" Type="http://schemas.openxmlformats.org/officeDocument/2006/relationships/slide" Target="slides/slide126.xml"/><Relationship Id="rId151" Type="http://schemas.openxmlformats.org/officeDocument/2006/relationships/slide" Target="slides/slide129.xml"/><Relationship Id="rId15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141" Type="http://schemas.openxmlformats.org/officeDocument/2006/relationships/slide" Target="slides/slide119.xml"/><Relationship Id="rId146" Type="http://schemas.openxmlformats.org/officeDocument/2006/relationships/slide" Target="slides/slide12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slide" Target="slides/slide114.xml"/><Relationship Id="rId157" Type="http://schemas.openxmlformats.org/officeDocument/2006/relationships/tableStyles" Target="tableStyle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52" Type="http://schemas.openxmlformats.org/officeDocument/2006/relationships/slide" Target="slides/slide13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Relationship Id="rId147" Type="http://schemas.openxmlformats.org/officeDocument/2006/relationships/slide" Target="slides/slide12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142" Type="http://schemas.openxmlformats.org/officeDocument/2006/relationships/slide" Target="slides/slide12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slide" Target="slides/slide45.xml"/><Relationship Id="rId116" Type="http://schemas.openxmlformats.org/officeDocument/2006/relationships/slide" Target="slides/slide94.xml"/><Relationship Id="rId137" Type="http://schemas.openxmlformats.org/officeDocument/2006/relationships/slide" Target="slides/slide1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CAC3A1CF-61BA-4334-A5E3-C6D05D154031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8D5B704-5C65-4E0F-AC55-5CD4FC1C34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95694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198EB-7CFA-481A-9E53-1C075FFD43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39DC8-F83B-4360-AA1B-D8F33693F7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8BF9D-4CA0-4CAD-B82D-31B4E765BF5E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39467-C310-4DD2-B351-7FB0343382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291281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1D5A-E988-44BF-8654-58B8B4B931F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6BEE9-884A-4610-96A9-A674536858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45497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45F3-0570-469A-81A6-DEDB6C1A5E31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37933-160E-4A32-AF07-C8D0E1677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98984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E031-BA28-446B-A2C9-61DEA5D7968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3F17D-2DEB-4408-8058-4F97BD622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12345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8A9C-1A21-476B-ACAB-E1EF1E4DE1FC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B690-F962-4BD2-BB7B-185CF58755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254926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D997-FBC3-4A6B-9119-DC77BB6220E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3BDB-B3FD-4A42-B235-DB6489E34D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10099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81270-8DA0-41FB-B7BF-8907039021D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0815C-7098-4E40-ADB3-EDED9F883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322837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BD87-CA7E-46F9-925B-C4F0C6417D8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D4B96-E22C-4AAC-8C81-4456222E9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963080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9AA23-5A65-43A6-B8AD-CE96F602055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DC9-AD87-4DE3-84D8-DBB177AA65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366031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02496-B780-4BC9-9569-CF9EF084F92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4283B-CC9F-42C3-95CD-857FDD4BA7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920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45B0F-E765-43DF-885B-B4E31DE33C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1D1D-34DD-4EA6-BBF5-7080FF591D4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4824-6370-4A5A-AD9B-B23B8F8A2B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260441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B4CD-6A04-4232-B820-99C7553F505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77CC-2B9F-4A2F-973D-42309D5530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B345F-F0D4-4C08-9132-A512779F3A2C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FF2B-57D0-4680-8300-E16CFF14C0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136-E9F3-4077-8230-6FE09FE73477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4E2D-3D8C-421D-968F-676C131615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A315-01E9-48C7-A1DA-AE181DF81A8E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BF07-7AB3-437E-8CF0-60C1983DF3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2A85-30E1-440C-AA61-1C4DAF583CF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F703-076A-4787-B188-69E8C4ADFF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17322-2755-430C-92D8-7C0C7D7F1D5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2B8F-6105-48A0-8966-A2DF5C1D0D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F31-7957-4092-B72A-3E60E39C654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37DCA-4A24-45F0-B9A2-2107F4EA66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FADA-1BEB-405E-ACEA-A124BBD6E18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F19B-1E83-412F-ABE8-3AF58A09E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6C46-1F28-4E22-BDB5-4E2DC3017EA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3339-3C2E-475D-BBF2-233B3738E5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7D393-BA21-4A4F-AE6A-5D5650AA7A8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D70D-4934-41C8-A24F-0ACC14CC8A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5DA3-5F76-4262-A267-EECEF2B3631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CC8A-D591-4A75-889C-E806E0D1C8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B679-CD19-4BA4-944F-BD0499EA479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C434-240D-40B9-BD63-37C014B65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8C0C-9152-4007-94CB-CF3B83D6AEE7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E323-E4FC-42B6-A262-986DFC4EE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B505C-EED0-4B78-BA5D-4DC5788EFCA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884E-14D6-469D-A3CC-ED08216BF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F435-B68F-4FEC-A422-7A52523FADEF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F019-E1C8-417F-8687-8889394B71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2F8E2-4933-493C-A3E0-238FC4D5F7B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C94E-7851-4F5E-9E73-57355F69F6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B1D9F-6AA3-48D7-8790-F0ACC1DB3D6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85B4-57B4-444D-9798-45D1FCF841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5B04-76E2-4493-A390-4911C86E9A4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CE44-9312-458F-835B-A3857DE2B1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327C-9562-4EB7-977D-201AE7656D1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4FAB-2FC1-4393-865F-219D90F1B1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CDF0-F7AA-4C8F-968A-92CEEF2D7DB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46A2B-DF79-460C-AB6F-DD24FF800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45C86-A253-44ED-840B-E7B956DEEB7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6523-0039-4D0D-93F1-4A6C899AE2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4DFA-045E-4E60-8FF7-C430D803114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F2BDD-47C5-45D9-A3F9-38710E027B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78FB-6921-4BE4-A006-F751EB3DBF8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F96D1-8816-4FE2-BB07-93C448A615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4180-EE28-4CFF-A4E2-6ADF1B89283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058C-E66E-4DE4-89E4-6CFAF2261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30FE-E3E1-4E42-93D0-CB3B721E14C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B0BA-6C69-451A-9A75-9070E76873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D44A-5C33-4E2E-9B71-C32EECDBE5A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1F59-3559-4D31-9010-E0AC10B49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0E61-DBF4-4FB1-B97B-667A8627908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1A2DE-BAE3-4746-A9CC-87ACBD6271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396A-D2A7-47F4-8AA8-704F8180F1D5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A164-6FDD-40FB-8387-62447C4423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E3576-522F-4B85-AA92-556CA8D20B7C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13BF-D863-4C0E-9622-C40661AB7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DF87-8E88-4FA4-8CB5-05EB5B58841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D5DB-0811-4E89-9187-54715B68D8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ACAD-783F-4D5C-8370-AB1D452BF9F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B7F1-C119-4A71-9BC4-B95AD5AC6E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02D15-30CD-4EDE-B42A-DD336D7930EF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C3770-ECF2-4E51-BB21-8F78F93964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4E54-1A16-4B6D-9E98-50A95E41848F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3EED1-7DAF-4CD8-ADB6-FBE21BC831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5554A-68FF-4744-9931-C2AE7D888BB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A558-4A39-415E-AF25-11465D5BE4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833A-48D3-4C34-A26D-808C2786EAD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FC99-370D-4118-AB02-84DD86A5A1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80358-1DD4-4212-ACBC-A51DB22C7A9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8F56-1646-4C93-9BFA-1C2EB438E4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F1D-14D0-403B-95FE-BC64B15FF385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F472-1A81-46B2-8DBE-EA09666CD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06CE-6515-487E-930C-340AC8C4669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48F2-2C5A-4766-973C-79E345DCB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6855-D43D-430D-A3E6-EAC3C17F7A7D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9C56-7E83-47E3-B815-451FAE4022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CDB3-36FD-4624-BF72-BE4DB343CF5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94F50-C9AD-4A6A-A53C-C0BD07C8C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1FEE-365E-4F1D-A4B7-F5F86601F9F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102B-4ACA-4149-862D-D4CA5E6B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AE43-7745-4D1C-9E93-4A75A88960F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798B-DA80-444F-8CEF-BCBE9B92F5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FE036-5028-4197-B7E2-8E6C82C8533D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E41C2-DCF8-4F2F-B189-0D9C9554FE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9E5F-A9E9-40E6-B2A8-0D59B26A8B81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2FFA-35BA-4DC4-8611-25983A2FB1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03A28-09D1-4F4C-AD21-D0B4DEA6942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DF49-F730-417F-98DC-812BECA2D0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3820-F0BC-4C33-8165-1A4DD4C82B1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3DF22-4A71-4F4C-AEC0-FC5EA43B95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6BB7-4166-4097-870F-C9ED55797B7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5234-D0BE-46E4-BBD6-587DD4AA6C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2903-4FAB-49BB-99FF-60BD71527A6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3A4F-6DBF-4C4F-98E0-41B6E9C8F2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A7D-EE71-4D56-8CBE-F81A4A92B9B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C4D4-F59B-4671-AF3A-9371D4D0D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D261-E1A2-4C0D-8715-C068B49F220E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FAF3-6711-47B0-BCC7-5C04CA543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03A2-8BD6-43C9-B633-3ADCF8E437B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D067-51C1-42C9-940B-7C53992A8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D970-EB55-4881-BAFD-0963B86FB64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B79-9242-4E9A-9274-9479B63B4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2716-C0DA-48EA-8AAC-7EB69583661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AADD-CD24-409A-B7FD-D7A7658AD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894FB-538C-40F2-8A72-EAD08229616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8717D-2678-4C72-A84C-05A20744BF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2474-46C6-4197-BEF9-62B72ED364CE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B97-A592-4E64-9A6C-3C206E5468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E2F2-96D7-49BC-9236-E318B2FE0DA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8648-9858-4FC6-AACB-CBE922A25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4C5-F32C-4A3E-9B45-EDC32665A527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8233-7D83-4EB3-8C04-D9ABCF8EF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1E0-45D2-4987-92B4-80B64358EC7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64BA-ADE6-46CC-A055-FE169528C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796-461A-45C7-A9D1-98A09C54063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2814-E44C-438A-8F2C-FCCE40894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F52-C722-44CF-96EC-43A4E0C9B695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93E-5838-43F8-8FDC-2F4F8116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3F4E9-B609-4E88-8ED4-3D2234C37F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7635A-1E45-41E1-81A2-EF08BD74B4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C1FD-ACDA-4BCD-823A-4C9C5E4755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2D3C-0B20-44FC-A8F3-E58835E840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E917B-A586-4FE6-B3CC-B13564D0A8D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760E0-A067-4959-8CE9-C931678054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EDB7-3489-41DD-BF86-21B4B2C7CF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31CC5-D14D-4A25-9D8C-DF85DDDC10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87B88-FD8D-46E4-B230-D0B6ED1495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40B4B-EB8F-48FB-B6E7-241AF35012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ADA5D-67B3-4382-BC5E-0B9EAD85E7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6C788-F449-4F5E-9EE1-0E590A6964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77D47-7D4C-40CD-AB92-4C434B7868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B4C27-8C66-4133-80F6-DD48F2107F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CD6FC-8A7A-43D3-A6BA-893D5DE086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EC414-3CEE-498D-8F00-96B34CA156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846BA-D864-4A22-976C-3D5BED9BA87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DDE3-8169-4021-81EC-F5304A869F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F791-2F8F-4E11-9B80-14D158E680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07BF3-8A93-46F1-9316-36C8311C8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9EF7-DEA7-4EA1-B82C-0E8236FE0E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30566-4281-4A71-9113-D67F57D58A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F5126-059B-493D-A69E-4C758FF4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C2CB3-0F10-485E-A34B-BB732E260C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A2EF6-6414-49B7-902F-9CE0D67136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73273-CC1A-4F38-B67C-9F0D071591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429995"/>
      </p:ext>
    </p:extLst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206847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5B4D-D860-4987-BF79-667AD448FDA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13ED-64E9-42E3-B5AB-AEA50E98CF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962339"/>
      </p:ext>
    </p:extLst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009759"/>
      </p:ext>
    </p:extLst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6818931"/>
      </p:ext>
    </p:extLst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629117"/>
      </p:ext>
    </p:extLst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959741"/>
      </p:ext>
    </p:extLst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7873"/>
      </p:ext>
    </p:extLst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0817729"/>
      </p:ext>
    </p:extLst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076335"/>
      </p:ext>
    </p:extLst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710450"/>
      </p:ext>
    </p:extLst>
  </p:cSld>
  <p:clrMapOvr>
    <a:masterClrMapping/>
  </p:clrMapOvr>
  <p:transition spd="slow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270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3D966-861E-4670-BDDF-2EBFC2FB69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D0CC-456E-4233-B8B2-3B88D9A49E11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96AA6-6F02-4E8D-A6E4-E0107BEFF1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257404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860246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97851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057653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148746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601383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097486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037822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550840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6325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6796-292B-4653-B03C-E144FFFCA607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95411-8B7A-4449-90FA-B8A9413B43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5595767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7617240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28078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5295537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533258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311800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607456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8915287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602546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291186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A561F-EA3A-4F03-AAEE-1C8BD6C95EE7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DDC6-4718-4E17-A115-EC1D0BCE97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8260579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92C8-C285-4410-A5BF-31D11DE480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273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D6EBA-2A33-4DF5-8FC5-AE7D9D3E4FB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34871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264-8CC5-4514-B3C3-A17048AFAD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79731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1749-D2B9-4EED-94A7-F90545B86F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473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A0792-2C18-4ADF-A8A6-7B9279C2DBF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3795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C48BD-C9EB-4230-8BE7-3372F092F2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4724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F385-92A8-40BE-B096-39788F149E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52749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853E4-A485-478C-B201-B1D0557CA0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2529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02DFB-CA28-4C18-859B-F5BF892CC40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3895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62AA3-D978-40C2-BE9D-311445787B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6584D-A59D-4E1C-9BB9-2FF73F2F01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746217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0AB91-D0F3-4FA9-AE5D-41CDF94BD4A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9880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90466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22844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20588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135340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14421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12483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33090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595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5BE4-72C9-46A3-BB9D-F652F8D645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29778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54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7019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8007E-367B-486B-83DE-9CBE2132C2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EFD42-CFA0-4B10-99AD-95493B9B08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076B1-75AF-47D4-8DD6-D9A107D248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17A6D-194A-4478-B3C2-DEBBF598E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53A1-1E93-498E-8E58-175BD4E564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20DA8-5CF5-40CB-B0C0-47D656092F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CAAF8-5077-4CA6-A74E-2DDAB0A3DB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DB1B-84D9-450D-9913-677BEF19E3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2553-3C92-4148-AB48-62B0F22A93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1D356-CCA0-40DF-847B-2BE6159B48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B2D6E-8A30-4888-83A9-226191DEBE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90071-44C0-4C2D-BC10-A4F6F6C1FC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5DA24-597E-4617-82CF-0533F20E4B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D002-CE3F-4DE0-A126-125B6AC3D2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08DB-082C-42B5-B592-4BF76BAEEA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9157C-945E-4CA8-A1E6-DDE7BA2B17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C4FAC-75B8-46A6-A0A1-B9D631169F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72C2-FA77-43FA-9B5A-8893242972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05E0-E444-4F87-B2CB-DCE38F7154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E4647-8D7E-484C-97BB-BD247B958E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2D323-4622-41B0-BE45-13FFFD5C48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69CC-ACEF-4D22-80D9-014BA78C0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AE53-C6F1-4BF0-B312-16368C6837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B315-63C2-4414-9A1E-E8DCCE2CD9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3BE7-0EF4-4372-A0E5-7143B547F5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C9078-9F2C-4823-8AAE-6D2ACFD63C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1199B-6B4F-429C-846A-616AEA0CB9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87784-026B-48F1-BCDB-DD02A85813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F0989-AA64-4D32-9371-2BED04F28D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A28B-9E82-4C4E-A219-1D328B2941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69767-4186-47AB-89B3-C9855FE65B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3E1E9-F5BF-490E-BC40-8F7FB5A4F0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5034D-0885-4BAF-8858-88F5974BF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9F4EA-5644-4CBD-BFCA-B666FC8F55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AC84-A405-4364-8E59-AF87C0C2990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460E2-6A34-4947-887B-E695202B4A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90FAB-1780-4FE1-9CFA-831B05A68FA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3FDA5-E996-4E18-B7B7-D3A315FEAB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593AB-9584-4C6B-B97F-294060BB184F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9C4E7-546A-499C-8A6A-73926C5F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45EC0-1CC5-4125-A122-1F595BF93C8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6F1AE-8730-4F56-A28F-F6C73BF946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EBC7C-7A9E-4425-AC00-06781297A9A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A0008-B80D-4650-9057-7A459A03BB70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3F9F-3665-4B3F-8A94-9D01F8930C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B1AE0-7071-462C-8021-F1702BB0353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F449-F837-407A-BDAE-2F08F967EA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DFF7-FB7D-4507-9781-F7987C536E7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DC6C4-7BF9-4233-83C2-D81D46BC0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02E4-05E3-487D-83ED-CB2BBCBF114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264F-5FC5-4DE7-A26D-21314807DA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50CA-8B03-4D52-9768-16853D8AD96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7A3A1-D9E6-45B1-9A5A-611171480F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5033-BB62-45BB-89B5-B9B39FC0151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2E13-632B-4903-9423-766A4C22FC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BBCA-C79A-491E-BE53-97601A570D4E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C15F-AA79-4A1F-98F3-34DE084E7F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85541-6406-4842-9516-6392690BC212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3D6A2-FC29-412A-AED0-DB8AA728FD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EFD72-E839-4E3B-9916-52B38E938011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C9D1-57AC-41AA-B942-30C8B52A93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E6178-CF9F-4EB7-AE22-E23D2540A89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F49AB-E0FF-428F-A55B-9FCC1B4020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A9EBA-772B-4AE0-86F1-12AB2B6DBC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471E-D226-464A-8F67-9313ECA49FDF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F6260-4251-4FCE-8325-C89178F994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500F-F6AE-4847-824D-3B8A482C83A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748DF-5717-48A9-83FB-AD5FBA5D5A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024B-C75D-4617-95DB-3578B465360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8CDF-E66C-42FD-BBC9-090B6F327A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DB50-755F-4CC4-9EDC-2713B5A941D3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0D4A-F2A2-4909-A62B-498EFF8FE6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E7E6A-BB24-47C6-B936-4515A536C35B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04750-0B93-4954-91C5-A5E44F0374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936C6-414E-4FC4-A6EA-E0F321DBE00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A642E-F90F-41A6-8A01-74C662D89B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9254C-66AF-401D-A6CA-2699A836107A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663D-5012-43F8-8C1C-2865D4305B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16C50-D9A5-4AFF-A289-83959D9E8E1D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A104D-2073-43B0-8410-6C97657503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558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63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B2B36-0D47-4307-AC82-236608F109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848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4027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9485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60419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67670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0923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3125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063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89994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DE71-1D24-433B-B102-81AA2A10EB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9ED69-F20E-4B76-A03E-4E5EAA0BFF6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3C3D5-92D7-448F-8C3F-2E9D73390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52F99-4D1F-4F88-855B-D3E4DC91B6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2648-B651-4B9C-9256-4D217C1177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C9D90-17B9-43E8-AEDB-B12F679285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4416-E2A6-41B2-822E-492037E635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0F36-850A-4241-B08D-42D997E012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0860F-9B97-4B3D-95D1-DCB0336901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D299-1FE8-4AD7-9863-6559D12FD7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28DAC-AFD7-46D2-B04C-DD94B6FBE9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27399-628D-4840-926B-76AFC18311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5CF5C78-1C7D-4362-B320-E987BE2453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DF62480C-84F8-4615-B2F7-44BF958CEDC1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5D8D4E9B-9424-4A06-91E2-6CB405F433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413594-37B0-4576-BC14-4A0EC7A469A4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6CDD9E-A865-4DED-895B-0766B7230A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D2C75536-498D-4EC1-A3BC-00B1FBC18385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593644DA-09B6-44A7-855E-3087263EA1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5950AE-ED5C-441B-936F-8DA6D613C158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0DBB81-A7D4-437F-B1FA-9B0FE7F33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A2C62D1-0E05-4E74-B23A-186B81F82FE5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00B655F-2ADE-4A8B-B0AD-5ACCA6F3A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8A15D235-60AF-4C75-A974-6EB15F3D75EF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9C378FA2-5B90-4742-A1FC-CB54187981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71D0B442-4AC1-425C-B80D-11078062D1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6622DA-E03C-4AD6-8908-F7CD9B00D0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45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2583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fld id="{F49F1965-1074-4CF1-A947-E9A575C1844D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fld id="{9456F121-1A7F-4F52-98CB-D00BE281A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937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5BD90CBE-A315-42E0-B8F9-3AF841C1F74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92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17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4BE522A6-30A9-4DBC-BAFC-B89EF52292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0E348247-1B21-4C3A-8283-945DC22C6D8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6FE079FE-EDF5-49FB-9BDE-B04E819E76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D177FA27-8917-4BBE-8764-75A327E0315C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1AA7A21-89A6-4759-9096-E0A351FC70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8BB41CE-8154-4ED3-BDCA-56B02598CEF9}" type="datetimeFigureOut">
              <a:rPr lang="it-IT"/>
              <a:pPr>
                <a:defRPr/>
              </a:pPr>
              <a:t>04/02/2023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4CEE6DE-48F8-4343-A1B0-B1C47529C6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92C52DA-5AC0-4FC3-92A3-958379D7C7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http://www.fmboschetto.it/religione/Immaculada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6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6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sale della terra e luce del mo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5400" b="1" i="1" dirty="0">
                <a:solidFill>
                  <a:srgbClr val="00B0F0"/>
                </a:solidFill>
                <a:latin typeface="Comic Sans MS" pitchFamily="66" charset="0"/>
              </a:rPr>
              <a:t>QUINTA  DOMENICA </a:t>
            </a:r>
          </a:p>
          <a:p>
            <a:pPr algn="ctr">
              <a:defRPr/>
            </a:pPr>
            <a:r>
              <a:rPr lang="ca-ES" sz="4000" b="1" i="1" dirty="0">
                <a:solidFill>
                  <a:srgbClr val="00B0F0"/>
                </a:solidFill>
                <a:latin typeface="Comic Sans MS" pitchFamily="66" charset="0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469059" y="3929063"/>
            <a:ext cx="42963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000" b="1" i="1" dirty="0">
                <a:solidFill>
                  <a:srgbClr val="00B0F0"/>
                </a:solidFill>
                <a:latin typeface="Comic Sans MS" pitchFamily="66" charset="0"/>
              </a:rPr>
              <a:t>5</a:t>
            </a:r>
            <a:r>
              <a:rPr lang="ca-ES" sz="4000" b="1" i="1" dirty="0" smtClean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ca-ES" sz="4000" b="1" i="1" dirty="0">
                <a:solidFill>
                  <a:srgbClr val="00B0F0"/>
                </a:solidFill>
                <a:latin typeface="Comic Sans MS" pitchFamily="66" charset="0"/>
              </a:rPr>
              <a:t>febbraio </a:t>
            </a:r>
            <a:r>
              <a:rPr lang="ca-ES" sz="4000" b="1" i="1" dirty="0" smtClean="0">
                <a:solidFill>
                  <a:srgbClr val="00B0F0"/>
                </a:solidFill>
                <a:latin typeface="Comic Sans MS" pitchFamily="66" charset="0"/>
              </a:rPr>
              <a:t>2023</a:t>
            </a:r>
            <a:endParaRPr lang="ca-ES" sz="4000" i="1" dirty="0">
              <a:solidFill>
                <a:srgbClr val="00B0F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2111394"/>
      </p:ext>
    </p:extLst>
  </p:cSld>
  <p:clrMapOvr>
    <a:masterClrMapping/>
  </p:clrMapOvr>
  <p:transition spd="slow">
    <p:fade/>
    <p:sndAc>
      <p:stSnd loop="1">
        <p:snd r:embed="rId2" name="Resonemus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="" xmlns:p14="http://schemas.microsoft.com/office/powerpoint/2010/main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622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652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864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616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1062932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="" xmlns:p14="http://schemas.microsoft.com/office/powerpoint/2010/main" val="2520685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225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="" xmlns:p14="http://schemas.microsoft.com/office/powerpoint/2010/main" val="1440891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4561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3266381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=""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2727944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="" xmlns:p14="http://schemas.microsoft.com/office/powerpoint/2010/main" val="2029979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2000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483113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6342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50" y="285750"/>
            <a:ext cx="8501063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latin typeface="+mn-lt"/>
              </a:rPr>
              <a:t>O Dio, che ci hai resi partecipi di un solo pane e di un solo calice, fa' che uniti al Cristo in un solo corpo portiamo con gioia frutti di vita eterna per la salvezza del mondo.  </a:t>
            </a:r>
          </a:p>
          <a:p>
            <a:pPr>
              <a:defRPr/>
            </a:pPr>
            <a:r>
              <a:rPr lang="it-IT" sz="4400" dirty="0">
                <a:latin typeface="+mn-lt"/>
              </a:rPr>
              <a:t>Per Cristo nostro Signore.				</a:t>
            </a:r>
            <a:r>
              <a:rPr lang="it-IT" sz="4400" b="1" dirty="0">
                <a:latin typeface="+mn-lt"/>
              </a:rPr>
              <a:t>						Amen. </a:t>
            </a:r>
            <a:endParaRPr lang="it-IT" sz="4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santa doro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00500" cy="5943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2568" y="1128638"/>
            <a:ext cx="4290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Santa Dorotea</a:t>
            </a:r>
            <a:endParaRPr lang="it-IT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37008" y="239090"/>
            <a:ext cx="3263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6  febbraio</a:t>
            </a:r>
            <a:endParaRPr lang="it-IT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4662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315150" y="1785635"/>
            <a:ext cx="462757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endParaRPr lang="it-IT" alt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altLang="it-IT" sz="4000" b="1" dirty="0">
                <a:solidFill>
                  <a:prstClr val="black"/>
                </a:solidFill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ore </a:t>
            </a:r>
            <a:r>
              <a:rPr lang="it-IT" altLang="it-IT" sz="4000" b="1" dirty="0" smtClean="0">
                <a:solidFill>
                  <a:prstClr val="black"/>
                </a:solidFill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17.30</a:t>
            </a:r>
            <a:r>
              <a:rPr lang="it-IT" altLang="it-IT" sz="4000" dirty="0" smtClean="0">
                <a:solidFill>
                  <a:prstClr val="black"/>
                </a:solidFill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 </a:t>
            </a:r>
            <a:endParaRPr lang="it-IT" altLang="it-IT" sz="4000" dirty="0">
              <a:solidFill>
                <a:prstClr val="black"/>
              </a:solidFill>
              <a:latin typeface="Estrangelo Edessa" pitchFamily="66" charset="0"/>
              <a:ea typeface="Calibri" pitchFamily="34" charset="0"/>
              <a:cs typeface="Estrangelo Edessa" pitchFamily="66" charset="0"/>
            </a:endParaRPr>
          </a:p>
          <a:p>
            <a:pPr algn="ctr"/>
            <a:r>
              <a:rPr lang="it-IT" alt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S. Francesco</a:t>
            </a:r>
            <a:endParaRPr lang="it-IT" altLang="it-IT" sz="11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offerta delle mele </a:t>
            </a:r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rPr>
              <a:t>e delle rose</a:t>
            </a:r>
            <a:endParaRPr lang="it-IT" altLang="it-IT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altLang="it-IT" sz="4000" b="1" dirty="0">
                <a:solidFill>
                  <a:prstClr val="black"/>
                </a:solidFill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ore </a:t>
            </a:r>
            <a:r>
              <a:rPr lang="it-IT" altLang="it-IT" sz="4000" b="1" dirty="0" smtClean="0">
                <a:solidFill>
                  <a:prstClr val="black"/>
                </a:solidFill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18 </a:t>
            </a:r>
          </a:p>
          <a:p>
            <a:pPr algn="ctr"/>
            <a:r>
              <a:rPr lang="it-IT" alt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S. Stefano</a:t>
            </a:r>
            <a:endParaRPr lang="it-IT" altLang="it-IT" sz="11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Messa </a:t>
            </a:r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 pontificale</a:t>
            </a:r>
            <a:endParaRPr lang="it-IT" alt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4891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07904" y="173237"/>
            <a:ext cx="5220072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7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11 febbraio</a:t>
            </a:r>
            <a:endParaRPr kumimoji="0" lang="it-IT" alt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1" hangingPunct="1"/>
            <a:r>
              <a:rPr lang="it-IT" altLang="it-IT" sz="5400" dirty="0" smtClean="0">
                <a:solidFill>
                  <a:srgbClr val="0070C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MADONNA</a:t>
            </a:r>
          </a:p>
          <a:p>
            <a:pPr lvl="0" algn="ctr" eaLnBrk="1" hangingPunct="1"/>
            <a:r>
              <a:rPr lang="it-IT" altLang="it-IT" sz="5400" dirty="0" smtClean="0">
                <a:solidFill>
                  <a:srgbClr val="0070C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DI </a:t>
            </a:r>
            <a:r>
              <a:rPr lang="it-IT" altLang="it-IT" sz="5400" dirty="0">
                <a:solidFill>
                  <a:srgbClr val="0070C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LOURDES</a:t>
            </a:r>
            <a:endParaRPr lang="it-IT" altLang="it-IT" sz="5400" dirty="0"/>
          </a:p>
          <a:p>
            <a:pPr lvl="0" algn="just"/>
            <a:endParaRPr lang="it-IT" altLang="it-IT" sz="3600" b="1" dirty="0" smtClean="0">
              <a:solidFill>
                <a:srgbClr val="FF0000"/>
              </a:solidFill>
              <a:latin typeface="Bernard MT Condensed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/>
            <a:r>
              <a:rPr lang="it-IT" altLang="it-IT" sz="54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Santo Stefano</a:t>
            </a:r>
          </a:p>
          <a:p>
            <a:pPr lvl="0" algn="just"/>
            <a:r>
              <a:rPr lang="it-IT" altLang="it-IT" sz="4000" b="1" dirty="0" smtClean="0">
                <a:solidFill>
                  <a:srgbClr val="FF0000"/>
                </a:solidFill>
                <a:latin typeface="Bernard MT Condensed" pitchFamily="18" charset="0"/>
                <a:ea typeface="Calibri" pitchFamily="34" charset="0"/>
                <a:cs typeface="Times New Roman" pitchFamily="18" charset="0"/>
              </a:rPr>
              <a:t>ore 16 </a:t>
            </a:r>
            <a:endParaRPr lang="it-IT" altLang="it-IT" sz="4000" dirty="0"/>
          </a:p>
          <a:p>
            <a:pPr lvl="0" algn="just"/>
            <a:r>
              <a:rPr lang="it-IT" altLang="it-IT" sz="4000" b="1" dirty="0">
                <a:solidFill>
                  <a:srgbClr val="FF0000"/>
                </a:solidFill>
                <a:latin typeface="Bernard MT Condensed" pitchFamily="18" charset="0"/>
                <a:ea typeface="Calibri" pitchFamily="34" charset="0"/>
                <a:cs typeface="Times New Roman" pitchFamily="18" charset="0"/>
              </a:rPr>
              <a:t>Messa solenne e </a:t>
            </a:r>
            <a:endParaRPr lang="it-IT" altLang="it-IT" sz="4000" dirty="0"/>
          </a:p>
          <a:p>
            <a:pPr lvl="0" algn="just"/>
            <a:r>
              <a:rPr lang="it-IT" altLang="it-IT" sz="4000" b="1" dirty="0">
                <a:solidFill>
                  <a:srgbClr val="FF0000"/>
                </a:solidFill>
                <a:latin typeface="Bernard MT Condensed" pitchFamily="18" charset="0"/>
                <a:ea typeface="Calibri" pitchFamily="34" charset="0"/>
                <a:cs typeface="Times New Roman" pitchFamily="18" charset="0"/>
              </a:rPr>
              <a:t>Benedizione Eucaristica</a:t>
            </a:r>
            <a:endParaRPr lang="it-IT" altLang="it-IT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http://www.fmboschetto.it/religione/Immaculada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419475" cy="4972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13080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+mn-lt"/>
              </a:rPr>
              <a:t>Il Signore sia con voi.</a:t>
            </a:r>
          </a:p>
          <a:p>
            <a:r>
              <a:rPr lang="it-IT" sz="4000" b="1" dirty="0">
                <a:latin typeface="+mn-lt"/>
              </a:rPr>
              <a:t>E con il tuo spirito. </a:t>
            </a:r>
            <a:endParaRPr lang="it-IT" sz="4000" dirty="0">
              <a:latin typeface="+mn-lt"/>
            </a:endParaRPr>
          </a:p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Vi benedica Dio onnipotente </a:t>
            </a:r>
          </a:p>
          <a:p>
            <a:r>
              <a:rPr lang="it-IT" sz="4000" dirty="0">
                <a:latin typeface="+mn-lt"/>
              </a:rPr>
              <a:t>Padre e Figlio e Spirito Santo.		</a:t>
            </a:r>
          </a:p>
          <a:p>
            <a:r>
              <a:rPr lang="it-IT" sz="4000" b="1" dirty="0">
                <a:latin typeface="+mn-lt"/>
              </a:rPr>
              <a:t>Amen. </a:t>
            </a:r>
            <a:endParaRPr lang="it-IT" sz="4000" dirty="0">
              <a:latin typeface="+mn-lt"/>
            </a:endParaRPr>
          </a:p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Nel nome del Signore: andate in pace.</a:t>
            </a:r>
          </a:p>
          <a:p>
            <a:r>
              <a:rPr lang="it-IT" sz="4000" b="1" dirty="0">
                <a:latin typeface="+mn-lt"/>
              </a:rPr>
              <a:t>Rendiamo grazie a Dio. </a:t>
            </a:r>
            <a:endParaRPr lang="it-IT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ci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" y="679392"/>
            <a:ext cx="8900793" cy="5192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462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=""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214290"/>
            <a:ext cx="8507458" cy="60631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Ciao a tutti</a:t>
            </a:r>
          </a:p>
          <a:p>
            <a:pPr algn="ctr">
              <a:defRPr/>
            </a:pPr>
            <a:endParaRPr lang="it-IT" sz="9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>
              <a:defRPr/>
            </a:pPr>
            <a:endParaRPr lang="it-IT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Buona Domenica</a:t>
            </a:r>
          </a:p>
        </p:txBody>
      </p:sp>
      <p:pic>
        <p:nvPicPr>
          <p:cNvPr id="4098" name="Picture 2" descr="Risultati immagini per buona dome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95" y="45076"/>
            <a:ext cx="9310178" cy="6812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6440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Resta accanto a me</a:t>
            </a:r>
          </a:p>
        </p:txBody>
      </p:sp>
    </p:spTree>
    <p:extLst>
      <p:ext uri="{BB962C8B-B14F-4D97-AF65-F5344CB8AC3E}">
        <p14:creationId xmlns="" xmlns:p14="http://schemas.microsoft.com/office/powerpoint/2010/main" val="2588206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  <a:cs typeface="Arial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con l’amore tuo che mi guida. Oh Signore, 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ovunque io vada,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71537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2285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a me.</a:t>
            </a:r>
          </a:p>
        </p:txBody>
      </p:sp>
    </p:spTree>
    <p:extLst>
      <p:ext uri="{BB962C8B-B14F-4D97-AF65-F5344CB8AC3E}">
        <p14:creationId xmlns="" xmlns:p14="http://schemas.microsoft.com/office/powerpoint/2010/main" val="688324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  <a:cs typeface="Arial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con l’amore tuo che mi guida. Oh Signore, 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ovunque io vada,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53146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6432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a me.</a:t>
            </a:r>
          </a:p>
        </p:txBody>
      </p:sp>
    </p:spTree>
    <p:extLst>
      <p:ext uri="{BB962C8B-B14F-4D97-AF65-F5344CB8AC3E}">
        <p14:creationId xmlns="" xmlns:p14="http://schemas.microsoft.com/office/powerpoint/2010/main" val="1467767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  <a:cs typeface="Arial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con l’amore tuo che mi guida. Oh Signore, 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ovunque io vada,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00249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0513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pace, la carità e la fede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da </a:t>
            </a:r>
            <a:r>
              <a:rPr lang="it-IT" sz="4000" dirty="0">
                <a:latin typeface="Calibri" pitchFamily="34" charset="0"/>
              </a:rPr>
              <a:t>parte di Dio Padre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del Signore nostro Gesù Cristo </a:t>
            </a:r>
            <a:endParaRPr lang="it-IT" sz="4000" dirty="0" smtClean="0">
              <a:latin typeface="Calibri" pitchFamily="34" charset="0"/>
            </a:endParaRPr>
          </a:p>
          <a:p>
            <a:pPr>
              <a:defRPr/>
            </a:pPr>
            <a:r>
              <a:rPr lang="it-IT" sz="4000" dirty="0" smtClean="0">
                <a:latin typeface="Calibri" pitchFamily="34" charset="0"/>
              </a:rPr>
              <a:t>siano </a:t>
            </a:r>
            <a:r>
              <a:rPr lang="it-IT" sz="4000" dirty="0">
                <a:latin typeface="Calibri" pitchFamily="34" charset="0"/>
              </a:rPr>
              <a:t>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a me.</a:t>
            </a:r>
          </a:p>
        </p:txBody>
      </p:sp>
    </p:spTree>
    <p:extLst>
      <p:ext uri="{BB962C8B-B14F-4D97-AF65-F5344CB8AC3E}">
        <p14:creationId xmlns="" xmlns:p14="http://schemas.microsoft.com/office/powerpoint/2010/main" val="3010355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a voi fratelli </a:t>
            </a:r>
            <a:r>
              <a:rPr lang="it-IT" sz="4000" b="1" dirty="0" smtClean="0">
                <a:latin typeface="Eras Bold ITC" pitchFamily="34" charset="0"/>
                <a:cs typeface="Arial" charset="0"/>
              </a:rPr>
              <a:t>e sorelle che </a:t>
            </a:r>
            <a:r>
              <a:rPr lang="it-IT" sz="4000" b="1" dirty="0">
                <a:latin typeface="Eras Bold ITC" pitchFamily="34" charset="0"/>
                <a:cs typeface="Arial" charset="0"/>
              </a:rPr>
              <a:t>ho molto peccato in pensieri,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voi fratelli </a:t>
            </a:r>
            <a:r>
              <a:rPr lang="it-IT" sz="4000" b="1" dirty="0" smtClean="0">
                <a:latin typeface="Eras Bold ITC" pitchFamily="34" charset="0"/>
                <a:cs typeface="Arial" charset="0"/>
              </a:rPr>
              <a:t>e sorelle</a:t>
            </a:r>
          </a:p>
          <a:p>
            <a:r>
              <a:rPr lang="it-IT" sz="4000" b="1" dirty="0" smtClean="0">
                <a:latin typeface="Eras Bold ITC" pitchFamily="34" charset="0"/>
                <a:cs typeface="Arial" charset="0"/>
              </a:rPr>
              <a:t>di </a:t>
            </a:r>
            <a:r>
              <a:rPr lang="it-IT" sz="4000" b="1" dirty="0">
                <a:latin typeface="Eras Bold ITC" pitchFamily="34" charset="0"/>
                <a:cs typeface="Arial" charset="0"/>
              </a:rPr>
              <a:t>pregare per me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 dirty="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828677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dirty="0">
                <a:latin typeface="Calibri" pitchFamily="34" charset="0"/>
              </a:rPr>
              <a:t>Dio, Padre buono,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che </a:t>
            </a:r>
            <a:r>
              <a:rPr lang="it-IT" sz="4800" dirty="0">
                <a:latin typeface="Calibri" pitchFamily="34" charset="0"/>
              </a:rPr>
              <a:t>ci perdona sempre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quando </a:t>
            </a:r>
            <a:r>
              <a:rPr lang="it-IT" sz="4800" dirty="0">
                <a:latin typeface="Calibri" pitchFamily="34" charset="0"/>
              </a:rPr>
              <a:t>siamo pentiti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di </a:t>
            </a:r>
            <a:r>
              <a:rPr lang="it-IT" sz="4800" dirty="0">
                <a:latin typeface="Calibri" pitchFamily="34" charset="0"/>
              </a:rPr>
              <a:t>vero cuore,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abbia </a:t>
            </a:r>
            <a:r>
              <a:rPr lang="it-IT" sz="4800" dirty="0">
                <a:latin typeface="Calibri" pitchFamily="34" charset="0"/>
              </a:rPr>
              <a:t>misericordia di noi, perdoni i nostri peccati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e </a:t>
            </a:r>
            <a:r>
              <a:rPr lang="it-IT" sz="4800" dirty="0">
                <a:latin typeface="Calibri" pitchFamily="34" charset="0"/>
              </a:rPr>
              <a:t>ci conduca alla vita eterna.</a:t>
            </a:r>
          </a:p>
          <a:p>
            <a:pPr algn="r"/>
            <a:r>
              <a:rPr lang="it-IT" sz="48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sz="4000" b="1" dirty="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agli uomini </a:t>
            </a:r>
            <a:r>
              <a:rPr lang="it-IT" sz="4000" b="1" dirty="0" smtClean="0">
                <a:latin typeface="Eras Bold ITC" pitchFamily="34" charset="0"/>
              </a:rPr>
              <a:t>amati dal Signore. </a:t>
            </a:r>
            <a:endParaRPr lang="it-IT" sz="4000" b="1" dirty="0">
              <a:latin typeface="Eras Bold ITC" pitchFamily="34" charset="0"/>
            </a:endParaRPr>
          </a:p>
          <a:p>
            <a:pPr algn="just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85750" y="307776"/>
            <a:ext cx="857253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000" dirty="0" smtClean="0">
                <a:latin typeface="+mn-lt"/>
                <a:ea typeface="Times New Roman" pitchFamily="18" charset="0"/>
              </a:rPr>
              <a:t>O Dio, che fai risplendere la tua gloria nelle opere di giustizia e di carità, dona alla tua Chiesa di essere luce del mondo e sale della terra, per testimoniare con la vita la potenza di Cristo crocifisso e risorto. Egli è Dio, e vive e regna con te, nell’unità dello Spirito Santo, per tutti i secoli dei secoli.			</a:t>
            </a:r>
            <a:r>
              <a:rPr lang="it-IT" sz="4000" b="1" dirty="0" smtClean="0">
                <a:latin typeface="+mn-lt"/>
                <a:ea typeface="Times New Roman" pitchFamily="18" charset="0"/>
              </a:rPr>
              <a:t>Amen</a:t>
            </a:r>
            <a:r>
              <a:rPr lang="it-IT" sz="4000" b="1" dirty="0">
                <a:latin typeface="+mn-lt"/>
                <a:ea typeface="Times New Roman" pitchFamily="18" charset="0"/>
              </a:rPr>
              <a:t>.</a:t>
            </a:r>
            <a:r>
              <a:rPr lang="it-IT" sz="4000" dirty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1747" name="Picture 8" descr="Tapezze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Dal libro del profeta </a:t>
            </a:r>
            <a:r>
              <a:rPr lang="it-IT" sz="4000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Isaia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endParaRPr lang="it-IT" sz="4000" dirty="0" smtClean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Così dice il Signore: «Non consiste forse il digiuno che voglio nel dividere il pane con l’affamato, nell’introdurre in casa i miseri, senza tetto, nel vestire uno che vedi nudo, senza trascurare i tuoi parenti? Allora la tua luce sorgerà come l’aurora, la tua ferita si rimarginerà presto. </a:t>
            </a:r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214313" y="0"/>
            <a:ext cx="85725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Davanti a te camminerà la tua giustizia, la gloria del Signore ti seguirà. Allora invocherai e il Signore ti risponderà, implorerai aiuto ed egli dirà: “Eccomi!”. Se toglierai di mezzo a te l’oppressione, il puntare il dito e il parlare empio, se aprirai il tuo cuore all’affamato, se sazierai l’afflitto di cuore, allora brillerà fra le tenebre la tua luce, la tua tenebra sarà come il meriggio».</a:t>
            </a: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 Dio.	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     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grazie a 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7085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5400" b="1" i="1" dirty="0">
                <a:solidFill>
                  <a:srgbClr val="FF140C"/>
                </a:solidFill>
                <a:latin typeface="Comic Sans MS" pitchFamily="66" charset="0"/>
              </a:rPr>
              <a:t> Salmo responsoriale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00063" y="2714621"/>
            <a:ext cx="8429655" cy="378565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Spunta nelle tenebre, luce per gli uomini retti: misericordioso, pietoso e giusto. Felice l’uomo pietoso che dà in prestito, amministra i suoi beni con giustizia.</a:t>
            </a:r>
            <a:endParaRPr lang="ca-ES" sz="4000" b="1" i="1" dirty="0">
              <a:solidFill>
                <a:srgbClr val="940C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214414" y="1428736"/>
            <a:ext cx="76193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FFFF00"/>
                </a:solidFill>
                <a:latin typeface="Comic Sans MS" pitchFamily="66" charset="0"/>
              </a:rPr>
              <a:t>Il giusto risplende come luce.</a:t>
            </a:r>
            <a:endParaRPr lang="ca-ES" sz="40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2" grpId="0" animBg="1" autoUpdateAnimBg="0"/>
      <p:bldP spid="717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11125" y="1279525"/>
            <a:ext cx="874715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Egli non vacillerà in eterno: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eterno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sarà il ricordo del giusto. Cattive notizie non avrà da temere, saldo è il suo cuore, confida nel Signore. </a:t>
            </a:r>
            <a:endParaRPr lang="ca-E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42976" y="5357826"/>
            <a:ext cx="76193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FFFF00"/>
                </a:solidFill>
                <a:latin typeface="Comic Sans MS" pitchFamily="66" charset="0"/>
              </a:rPr>
              <a:t>Il giusto risplende come luce.</a:t>
            </a:r>
            <a:endParaRPr lang="ca-ES" sz="40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  <p:bldP spid="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5750" y="357188"/>
            <a:ext cx="8501092" cy="3170099"/>
          </a:xfrm>
          <a:prstGeom prst="rect">
            <a:avLst/>
          </a:prstGeom>
          <a:solidFill>
            <a:srgbClr val="FFFFCC">
              <a:alpha val="52941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Sicuro è il suo cuore, non teme, egli dona largamente ai poveri, la sua giustizia rimane per sempre, la sua fronte s’innalza nella gloria.</a:t>
            </a:r>
            <a:r>
              <a:rPr lang="it-IT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662" y="5000636"/>
            <a:ext cx="76193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FFFF00"/>
                </a:solidFill>
                <a:latin typeface="Comic Sans MS" pitchFamily="66" charset="0"/>
              </a:rPr>
              <a:t>Il giusto risplende come luce.</a:t>
            </a:r>
            <a:endParaRPr lang="ca-ES" sz="40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Gesù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0"/>
            <a:ext cx="31035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28728" y="3500438"/>
            <a:ext cx="714377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sono la luce del mondo, dice il Signore; </a:t>
            </a:r>
          </a:p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 segue me, </a:t>
            </a:r>
          </a:p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avrà la luce della vita.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214313" y="214313"/>
            <a:ext cx="63579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Matteo.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</a:t>
            </a:r>
            <a:endParaRPr lang="it-IT" sz="40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</a:rPr>
              <a:t>o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1212" y="0"/>
            <a:ext cx="4522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4581525"/>
            <a:ext cx="4140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In quel tempo, Gesù disse ai suoi discepoli: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0"/>
            <a:ext cx="4859337" cy="6802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=""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4947771" y="920621"/>
            <a:ext cx="39243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«Voi siete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sale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della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terra;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ma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se il sale perde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il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sapore,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con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che cosa lo si renderà salato?</a:t>
            </a:r>
          </a:p>
        </p:txBody>
      </p:sp>
      <p:pic>
        <p:nvPicPr>
          <p:cNvPr id="4099" name="Picture 4" descr="C:\Documents and Settings\HP_Proprietario\Documenti\IMMAGINI DA SISTEMARE\Pim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7046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4484688" y="546239"/>
            <a:ext cx="44275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 null’altro serve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ad essere gettato via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calpestato dalla gente.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84688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4934627" y="548680"/>
            <a:ext cx="40671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Voi siete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la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luce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mondo;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0061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914830" y="288594"/>
            <a:ext cx="40671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non può restare nascosta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una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città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sta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sopra </a:t>
            </a:r>
          </a:p>
          <a:p>
            <a:pPr algn="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un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monte,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426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4932040" y="0"/>
            <a:ext cx="410158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né si accende una lampada per metterla sotto il moggio, ma sul candelabro, e così fa luce a tutti quelli che sono nella casa. 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5003800" y="-5417"/>
            <a:ext cx="39957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Così risplenda la vostra luce davanti agli uomini, perché vedano le vostre opere buone e rendano gloria al Padre vostro che è nei cieli».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6886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5" descr="079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0"/>
            <a:ext cx="5357813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Padre onnipotente,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creatore del cielo e della terra,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 tutte le cose visibili e invisibili.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Signore, Gesù Cristo, unigenito Figlio di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nato dal Padre prima di tutti i secoli: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da Dio, Luce da Luce,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vero da Dio vero,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generato, non creato,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della stessa sostanza del Padre;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mezzo di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=""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noi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opera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si è incarnato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nel seno della vergine Maria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Fu crocifisso per noi sotto Ponzio Pilato, morì e fu sepolto.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Il terzo giorno è risuscitato,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secondo le Scritture, è salito al cielo, siede alla destra del Padre.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di nuovo verrà, nella gloria,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giudicare i vivi e i morti,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nello Spirito Santo,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che è Signore e dà la vita,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procede dal Padre e dal Figlio.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Con il Padre e il Figlio è adorato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glorificato,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la Chiesa,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una santa cattolica e apostolica.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Professo un solo battesimo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il perdono dei peccati.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Aspetto la risurrezione dei morti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la vita del mondo che verrà.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SEGNI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DEL TUO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048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0652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530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065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84076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7723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433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="" xmlns:p14="http://schemas.microsoft.com/office/powerpoint/2010/main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4018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2459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3118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378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9959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4723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0408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5590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414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598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974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638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25005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82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75" y="142875"/>
            <a:ext cx="90011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sale della terra e luce del mo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1" y="0"/>
            <a:ext cx="9177521" cy="6883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71538" y="2500306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="" xmlns:p14="http://schemas.microsoft.com/office/powerpoint/2010/main" val="645701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sultati immagini per sale della terra e luce del mo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" y="0"/>
            <a:ext cx="914756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520941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isultati immagini per sale della terra e luce del mo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8102"/>
            <a:ext cx="9934575" cy="6673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14282" y="785794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="" xmlns:p14="http://schemas.microsoft.com/office/powerpoint/2010/main" val="2202072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="" xmlns:p14="http://schemas.microsoft.com/office/powerpoint/2010/main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90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="" xmlns:p14="http://schemas.microsoft.com/office/powerpoint/2010/main" val="3279056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isultati immagini per luce del mondo e sale della terra vang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6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1029687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cappella sist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41" r="13067"/>
          <a:stretch/>
        </p:blipFill>
        <p:spPr bwMode="auto">
          <a:xfrm>
            <a:off x="12879" y="-25757"/>
            <a:ext cx="9388698" cy="7018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come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anche noi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li rimettiamo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 non ci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abbandonare alla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tentazione,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2" name="AutoShape 2" descr="Risultati immagini per cappella sistina"/>
          <p:cNvSpPr>
            <a:spLocks noChangeAspect="1" noChangeArrowheads="1"/>
          </p:cNvSpPr>
          <p:nvPr/>
        </p:nvSpPr>
        <p:spPr bwMode="auto">
          <a:xfrm>
            <a:off x="155575" y="-2536825"/>
            <a:ext cx="11353800" cy="5286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cappella sis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43753"/>
            <a:ext cx="6814246" cy="6814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="" xmlns:p14="http://schemas.microsoft.com/office/powerpoint/2010/main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="" xmlns:p14="http://schemas.microsoft.com/office/powerpoint/2010/main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080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4377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1863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7479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7794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="" xmlns:p14="http://schemas.microsoft.com/office/powerpoint/2010/main" val="846816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40" y="0"/>
            <a:ext cx="9160440" cy="6879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0536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2014</Words>
  <Application>Microsoft Office PowerPoint</Application>
  <PresentationFormat>Presentazione su schermo (4:3)</PresentationFormat>
  <Paragraphs>393</Paragraphs>
  <Slides>130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130</vt:i4>
      </vt:variant>
    </vt:vector>
  </HeadingPairs>
  <TitlesOfParts>
    <vt:vector size="152" baseType="lpstr">
      <vt:lpstr>En blanco</vt:lpstr>
      <vt:lpstr>Tema di Office</vt:lpstr>
      <vt:lpstr>2_Struttura predefinita</vt:lpstr>
      <vt:lpstr>1_En blanco</vt:lpstr>
      <vt:lpstr>3_Struttura predefinita</vt:lpstr>
      <vt:lpstr>1_Tema di Office</vt:lpstr>
      <vt:lpstr>3_Tema di Office</vt:lpstr>
      <vt:lpstr>11_Tema di Office</vt:lpstr>
      <vt:lpstr>5_Struttura predefinita</vt:lpstr>
      <vt:lpstr>4_Tema di Office</vt:lpstr>
      <vt:lpstr>6_Tema di Office</vt:lpstr>
      <vt:lpstr>8_Tema di Office</vt:lpstr>
      <vt:lpstr>9_Tema di Office</vt:lpstr>
      <vt:lpstr>10_Tema di Office</vt:lpstr>
      <vt:lpstr>12_Tema di Office</vt:lpstr>
      <vt:lpstr>Struttura predefinita</vt:lpstr>
      <vt:lpstr>1_Struttura predefinita</vt:lpstr>
      <vt:lpstr>2_En blanco</vt:lpstr>
      <vt:lpstr>14_Tema di Office</vt:lpstr>
      <vt:lpstr>18_Tema di Office</vt:lpstr>
      <vt:lpstr>4_En blanco</vt:lpstr>
      <vt:lpstr>13_Tema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Cancelliere</cp:lastModifiedBy>
  <cp:revision>47</cp:revision>
  <dcterms:created xsi:type="dcterms:W3CDTF">2005-01-18T19:32:50Z</dcterms:created>
  <dcterms:modified xsi:type="dcterms:W3CDTF">2023-02-04T09:41:19Z</dcterms:modified>
</cp:coreProperties>
</file>